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media/image19.jpg" ContentType="image/jpeg"/>
  <Override PartName="/ppt/media/image21.jpg" ContentType="image/jpeg"/>
  <Override PartName="/ppt/media/image22.jpg" ContentType="image/jpeg"/>
  <Override PartName="/ppt/media/image40.jpg" ContentType="image/jpeg"/>
  <Override PartName="/ppt/media/image46.jpg" ContentType="image/jpeg"/>
  <Override PartName="/ppt/media/image48.jpg" ContentType="image/jpeg"/>
  <Override PartName="/ppt/media/image54.jpg" ContentType="image/jpeg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303" r:id="rId3"/>
    <p:sldId id="333" r:id="rId4"/>
    <p:sldId id="342" r:id="rId5"/>
    <p:sldId id="334" r:id="rId6"/>
    <p:sldId id="335" r:id="rId7"/>
    <p:sldId id="338" r:id="rId8"/>
    <p:sldId id="339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82A9-C00E-47EE-BAAD-4B3C0380575F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EB06-3E9A-47FA-9E44-C3D9FF5F01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93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3720DD-5B6D-40BF-8493-A6B52D484E6B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fif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fif"/><Relationship Id="rId5" Type="http://schemas.openxmlformats.org/officeDocument/2006/relationships/image" Target="../media/image32.png"/><Relationship Id="rId15" Type="http://schemas.openxmlformats.org/officeDocument/2006/relationships/image" Target="../media/image42.jfif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png"/><Relationship Id="rId3" Type="http://schemas.openxmlformats.org/officeDocument/2006/relationships/image" Target="../media/image45.jfif"/><Relationship Id="rId7" Type="http://schemas.openxmlformats.org/officeDocument/2006/relationships/image" Target="../media/image47.png"/><Relationship Id="rId12" Type="http://schemas.openxmlformats.org/officeDocument/2006/relationships/image" Target="../media/image52.jf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0.png"/><Relationship Id="rId4" Type="http://schemas.openxmlformats.org/officeDocument/2006/relationships/image" Target="../media/image46.jp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jfif"/><Relationship Id="rId3" Type="http://schemas.openxmlformats.org/officeDocument/2006/relationships/image" Target="../media/image55.jpg"/><Relationship Id="rId7" Type="http://schemas.openxmlformats.org/officeDocument/2006/relationships/image" Target="../media/image59.jfif"/><Relationship Id="rId12" Type="http://schemas.openxmlformats.org/officeDocument/2006/relationships/image" Target="../media/image64.png"/><Relationship Id="rId2" Type="http://schemas.openxmlformats.org/officeDocument/2006/relationships/image" Target="../media/image54.jp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fif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jfif"/><Relationship Id="rId9" Type="http://schemas.openxmlformats.org/officeDocument/2006/relationships/image" Target="../media/image61.jfif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fif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jf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2"/>
          <p:cNvSpPr txBox="1">
            <a:spLocks/>
          </p:cNvSpPr>
          <p:nvPr/>
        </p:nvSpPr>
        <p:spPr>
          <a:xfrm>
            <a:off x="3707904" y="6165304"/>
            <a:ext cx="2276822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eisyayinlari.com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0128C82-3F15-420C-A531-59D42C0A3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EC854E8-F41C-4BCC-9D1D-6A294975BBF2}"/>
              </a:ext>
            </a:extLst>
          </p:cNvPr>
          <p:cNvSpPr txBox="1"/>
          <p:nvPr/>
        </p:nvSpPr>
        <p:spPr>
          <a:xfrm>
            <a:off x="1907704" y="2705725"/>
            <a:ext cx="56674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/>
              <a:t>2024-2025</a:t>
            </a:r>
            <a:r>
              <a:rPr lang="tr-TR" sz="4400" b="1" dirty="0">
                <a:solidFill>
                  <a:srgbClr val="FFC000"/>
                </a:solidFill>
              </a:rPr>
              <a:t/>
            </a:r>
            <a:br>
              <a:rPr lang="tr-TR" sz="4400" b="1" dirty="0">
                <a:solidFill>
                  <a:srgbClr val="FFC000"/>
                </a:solidFill>
              </a:rPr>
            </a:br>
            <a:r>
              <a:rPr lang="tr-TR" sz="4400" b="1" dirty="0" smtClean="0">
                <a:solidFill>
                  <a:srgbClr val="002060"/>
                </a:solidFill>
              </a:rPr>
              <a:t>EYSİS.İO</a:t>
            </a:r>
            <a:endParaRPr lang="tr-TR" sz="4400" b="1" dirty="0">
              <a:solidFill>
                <a:srgbClr val="002060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EC1E85C-61E1-4F50-88BC-4F2BDA03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FA0899C-6172-46CF-A9E2-5E935F8A4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3648584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2252154" y="-70898"/>
            <a:ext cx="562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REFERANSLARIMIZ / İSTANBUL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36512" y="456913"/>
            <a:ext cx="9144000" cy="6453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Değerli iş Ortaklarımız;100 Derste TYT Matematik-Geometri50 Derste TYT Türkçe tanıtım videolarımız. Paylaşımlarınızı bekliyor, iyi çalışmalar diliyoruz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584176" cy="159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72" y="5121215"/>
            <a:ext cx="1226175" cy="10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77" y="4734500"/>
            <a:ext cx="1286257" cy="171494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058" y="4837228"/>
            <a:ext cx="1929574" cy="173540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604" y="4725144"/>
            <a:ext cx="1855827" cy="166729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06" y="842322"/>
            <a:ext cx="1783898" cy="1793387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1353009" cy="185334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692696"/>
            <a:ext cx="1553287" cy="197504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10"/>
          <a:srcRect l="4274" t="11065" r="10372" b="14310"/>
          <a:stretch/>
        </p:blipFill>
        <p:spPr>
          <a:xfrm>
            <a:off x="7065999" y="946260"/>
            <a:ext cx="1938095" cy="1592007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2900958"/>
            <a:ext cx="1506327" cy="1526591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5904" y="2714079"/>
            <a:ext cx="1781667" cy="1713470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3" y="2768340"/>
            <a:ext cx="1682002" cy="1682002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7789" r="27320" b="7787"/>
          <a:stretch/>
        </p:blipFill>
        <p:spPr>
          <a:xfrm>
            <a:off x="5331644" y="2738413"/>
            <a:ext cx="1741428" cy="1741429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66" y="2525147"/>
            <a:ext cx="1628878" cy="174147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93" y="1025655"/>
            <a:ext cx="1861129" cy="11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2252154" y="-70898"/>
            <a:ext cx="562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REFERANSLARIMIZ / İSTANBUL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0" y="404664"/>
            <a:ext cx="9144000" cy="6453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Değerli iş Ortaklarımız;100 Derste TYT Matematik-Geometri50 Derste TYT Türkçe tanıtım videolarımız. Paylaşımlarınızı bekliyor, iyi çalışmalar diliyoruz</a:t>
            </a: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56" y="2369370"/>
            <a:ext cx="1832036" cy="256485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32" y="556759"/>
            <a:ext cx="1654188" cy="1654188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/>
        </p:nvGraphicFramePr>
        <p:xfrm>
          <a:off x="2252154" y="730300"/>
          <a:ext cx="2117675" cy="1496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Acrobat Document" r:id="rId5" imgW="6415991" imgH="4533769" progId="AcroExch.Document.DC">
                  <p:embed/>
                </p:oleObj>
              </mc:Choice>
              <mc:Fallback>
                <p:oleObj name="Acrobat Document" r:id="rId5" imgW="6415991" imgH="4533769" progId="AcroExch.Document.DC">
                  <p:embed/>
                  <p:pic>
                    <p:nvPicPr>
                      <p:cNvPr id="3" name="Nesne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2154" y="730300"/>
                        <a:ext cx="2117675" cy="1496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7"/>
          <a:srcRect l="8948" t="4585" r="4812"/>
          <a:stretch/>
        </p:blipFill>
        <p:spPr>
          <a:xfrm>
            <a:off x="128075" y="4831960"/>
            <a:ext cx="2065345" cy="16213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3201"/>
            <a:ext cx="1662372" cy="16623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9"/>
          <a:srcRect l="12299" r="12299"/>
          <a:stretch/>
        </p:blipFill>
        <p:spPr>
          <a:xfrm>
            <a:off x="346199" y="2671935"/>
            <a:ext cx="1607298" cy="19358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10"/>
          <a:srcRect l="8403" r="10219"/>
          <a:stretch/>
        </p:blipFill>
        <p:spPr>
          <a:xfrm>
            <a:off x="2567651" y="2531492"/>
            <a:ext cx="1682986" cy="221674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11"/>
          <a:srcRect r="1227"/>
          <a:stretch/>
        </p:blipFill>
        <p:spPr>
          <a:xfrm>
            <a:off x="289365" y="669749"/>
            <a:ext cx="1742767" cy="176440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68" y="2543424"/>
            <a:ext cx="1918406" cy="191840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1760" y="5208327"/>
            <a:ext cx="3321304" cy="10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2252154" y="-70898"/>
            <a:ext cx="562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REFERANSLARIMIZ / KARADENİZ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0" y="404664"/>
            <a:ext cx="9144000" cy="6453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Değerli iş Ortaklarımız;100 Derste TYT Matematik-Geometri50 Derste TYT Türkçe tanıtım videolarımız. Paylaşımlarınızı bekliyor, iyi çalışmalar diliyoruz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1688976" cy="168897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r="18268"/>
          <a:stretch/>
        </p:blipFill>
        <p:spPr>
          <a:xfrm>
            <a:off x="2051720" y="864361"/>
            <a:ext cx="1224136" cy="148966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r="9863"/>
          <a:stretch/>
        </p:blipFill>
        <p:spPr>
          <a:xfrm>
            <a:off x="3387080" y="705723"/>
            <a:ext cx="1865240" cy="176365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1371328" cy="180664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31298"/>
            <a:ext cx="1757558" cy="1757558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2929242"/>
            <a:ext cx="1723894" cy="1723894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025" y="2858141"/>
            <a:ext cx="1970770" cy="2084726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59842"/>
            <a:ext cx="1905000" cy="190500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67" y="2996952"/>
            <a:ext cx="1824498" cy="1752793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6903" y="2996952"/>
            <a:ext cx="1634989" cy="1840037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2873" y="5362186"/>
            <a:ext cx="1551236" cy="778919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-1394" r="11108" b="1394"/>
          <a:stretch/>
        </p:blipFill>
        <p:spPr>
          <a:xfrm>
            <a:off x="2195736" y="4941168"/>
            <a:ext cx="1368152" cy="1705747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4988" y="4944274"/>
            <a:ext cx="1641722" cy="161474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 rotWithShape="1">
          <a:blip r:embed="rId15"/>
          <a:srcRect l="4706" t="17339" r="2188"/>
          <a:stretch/>
        </p:blipFill>
        <p:spPr>
          <a:xfrm>
            <a:off x="5723465" y="4949489"/>
            <a:ext cx="1538262" cy="152570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 rotWithShape="1">
          <a:blip r:embed="rId16"/>
          <a:srcRect l="9585" r="6020" b="2496"/>
          <a:stretch/>
        </p:blipFill>
        <p:spPr>
          <a:xfrm>
            <a:off x="7341892" y="3028367"/>
            <a:ext cx="1610260" cy="16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404664"/>
            <a:ext cx="9144000" cy="6453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Değerli iş Ortaklarımız;100 Derste TYT Matematik-Geometri50 Derste TYT Türkçe tanıtım videolarımız. Paylaşımlarınızı bekliyor, iyi çalışmalar diliyoruz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52664"/>
            <a:ext cx="1592605" cy="15926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38" y="680656"/>
            <a:ext cx="1671542" cy="16682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4" y="4545328"/>
            <a:ext cx="2340826" cy="234082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8648"/>
            <a:ext cx="1739299" cy="173929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8648"/>
            <a:ext cx="1503425" cy="170101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971221" y="-57811"/>
            <a:ext cx="562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REFERANSLARIMIZ / EGE-AKDENİZ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7" y="5100658"/>
            <a:ext cx="3026127" cy="137356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6640"/>
            <a:ext cx="1558113" cy="196008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" y="2759929"/>
            <a:ext cx="2526284" cy="189471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3" y="2686542"/>
            <a:ext cx="1994595" cy="200326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38" y="2269711"/>
            <a:ext cx="3121869" cy="310350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72" y="8089482"/>
            <a:ext cx="3363993" cy="189224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2" y="2523201"/>
            <a:ext cx="1835557" cy="237626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85" y="4811414"/>
            <a:ext cx="1790663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404664"/>
            <a:ext cx="9144000" cy="6453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Değerli iş Ortaklarımız;100 Derste TYT Matematik-Geometri50 Derste TYT Türkçe tanıtım videolarımız. Paylaşımlarınızı bekliyor, iyi çalışmalar diliyoruz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3" y="3429000"/>
            <a:ext cx="2025050" cy="2025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9" y="357551"/>
            <a:ext cx="2046709" cy="29231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5" y="3356992"/>
            <a:ext cx="2166251" cy="216625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60" y="807432"/>
            <a:ext cx="1979897" cy="197989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75" y="807432"/>
            <a:ext cx="2005654" cy="226278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20" y="3533373"/>
            <a:ext cx="2007860" cy="1695827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267744" y="-86472"/>
            <a:ext cx="562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REFERANSLARIMIZ /MARMARA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27" y="840516"/>
            <a:ext cx="1965977" cy="195723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66" y="3542910"/>
            <a:ext cx="1758298" cy="17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404664"/>
            <a:ext cx="9144000" cy="6453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Değerli iş Ortaklarımız;100 Derste TYT Matematik-Geometri50 Derste TYT Türkçe tanıtım videolarımız. Paylaşımlarınızı bekliyor, iyi çalışmalar diliyoruz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3" y="692696"/>
            <a:ext cx="1694680" cy="168903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15" y="4764833"/>
            <a:ext cx="2349833" cy="190452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78" y="383764"/>
            <a:ext cx="2230065" cy="22300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5" y="4743159"/>
            <a:ext cx="2011171" cy="200223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72" y="2434741"/>
            <a:ext cx="2592288" cy="259228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92349"/>
            <a:ext cx="1877011" cy="187701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2" y="2613829"/>
            <a:ext cx="1958982" cy="195898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17" y="2060992"/>
            <a:ext cx="1783901" cy="3168208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672"/>
            <a:ext cx="1953657" cy="195365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979712" y="-50776"/>
            <a:ext cx="562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REFERANSLARIMIZ / İÇ ANADOLU</a:t>
            </a:r>
          </a:p>
        </p:txBody>
      </p:sp>
    </p:spTree>
    <p:extLst>
      <p:ext uri="{BB962C8B-B14F-4D97-AF65-F5344CB8AC3E}">
        <p14:creationId xmlns:p14="http://schemas.microsoft.com/office/powerpoint/2010/main" val="32230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0ABD156D-13A8-47C0-8F46-FC5115919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" y="0"/>
            <a:ext cx="9140143" cy="6858000"/>
          </a:xfrm>
          <a:prstGeom prst="rect">
            <a:avLst/>
          </a:prstGeom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3707904" y="6165304"/>
            <a:ext cx="2276822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eisyayinlari.com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1D27532-B7FB-4362-A89C-BC3C40E5AE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96933"/>
            <a:ext cx="7027313" cy="394403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D652FF8A-0620-4A57-AA1F-A8E6D04C8B8F}"/>
              </a:ext>
            </a:extLst>
          </p:cNvPr>
          <p:cNvSpPr/>
          <p:nvPr/>
        </p:nvSpPr>
        <p:spPr>
          <a:xfrm>
            <a:off x="3531389" y="4489620"/>
            <a:ext cx="19639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EYSİS</a:t>
            </a:r>
            <a:endParaRPr lang="tr-T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B6656AF-3AD2-4D28-8274-636994A9731C}"/>
              </a:ext>
            </a:extLst>
          </p:cNvPr>
          <p:cNvSpPr txBox="1"/>
          <p:nvPr/>
        </p:nvSpPr>
        <p:spPr>
          <a:xfrm>
            <a:off x="1418519" y="2348880"/>
            <a:ext cx="6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VELİ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B97CB26-9261-47F3-9F88-52183F4FF68C}"/>
              </a:ext>
            </a:extLst>
          </p:cNvPr>
          <p:cNvSpPr txBox="1"/>
          <p:nvPr/>
        </p:nvSpPr>
        <p:spPr>
          <a:xfrm>
            <a:off x="1388830" y="4100227"/>
            <a:ext cx="114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ÖĞRENCİ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98A2EB4-BBF5-4E2F-A0DB-6B9FA259F552}"/>
              </a:ext>
            </a:extLst>
          </p:cNvPr>
          <p:cNvSpPr txBox="1"/>
          <p:nvPr/>
        </p:nvSpPr>
        <p:spPr>
          <a:xfrm>
            <a:off x="6975930" y="2276872"/>
            <a:ext cx="109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YÖNETİCİ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C45D7C2-61A2-4C6D-BFB9-1ADF55186FD7}"/>
              </a:ext>
            </a:extLst>
          </p:cNvPr>
          <p:cNvSpPr txBox="1"/>
          <p:nvPr/>
        </p:nvSpPr>
        <p:spPr>
          <a:xfrm>
            <a:off x="6767455" y="3879557"/>
            <a:ext cx="135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ÖĞRETMEN</a:t>
            </a:r>
          </a:p>
        </p:txBody>
      </p:sp>
      <p:sp>
        <p:nvSpPr>
          <p:cNvPr id="21" name="Başlık 1">
            <a:extLst>
              <a:ext uri="{FF2B5EF4-FFF2-40B4-BE49-F238E27FC236}">
                <a16:creationId xmlns:a16="http://schemas.microsoft.com/office/drawing/2014/main" id="{00066746-A1CF-4F10-A28D-EBCE05BE89E6}"/>
              </a:ext>
            </a:extLst>
          </p:cNvPr>
          <p:cNvSpPr txBox="1">
            <a:spLocks/>
          </p:cNvSpPr>
          <p:nvPr/>
        </p:nvSpPr>
        <p:spPr>
          <a:xfrm>
            <a:off x="284289" y="686026"/>
            <a:ext cx="8458200" cy="79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solidFill>
                  <a:srgbClr val="002060"/>
                </a:solidFill>
              </a:rPr>
              <a:t>EYSİS; ÖLÇME-DEĞERLENDİRME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7DB474B-471A-40CD-83C6-131EF541AA2C}"/>
              </a:ext>
            </a:extLst>
          </p:cNvPr>
          <p:cNvSpPr txBox="1"/>
          <p:nvPr/>
        </p:nvSpPr>
        <p:spPr>
          <a:xfrm>
            <a:off x="340656" y="1557080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İletişim Ağı;</a:t>
            </a:r>
          </a:p>
        </p:txBody>
      </p:sp>
    </p:spTree>
    <p:extLst>
      <p:ext uri="{BB962C8B-B14F-4D97-AF65-F5344CB8AC3E}">
        <p14:creationId xmlns:p14="http://schemas.microsoft.com/office/powerpoint/2010/main" val="12715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200276E4-A25B-4548-B17D-E509AFDF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" y="0"/>
            <a:ext cx="9140143" cy="6858000"/>
          </a:xfrm>
          <a:prstGeom prst="rect">
            <a:avLst/>
          </a:prstGeom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3707904" y="6165304"/>
            <a:ext cx="2276822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eisyayinlari.com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B6656AF-3AD2-4D28-8274-636994A9731C}"/>
              </a:ext>
            </a:extLst>
          </p:cNvPr>
          <p:cNvSpPr txBox="1"/>
          <p:nvPr/>
        </p:nvSpPr>
        <p:spPr>
          <a:xfrm>
            <a:off x="1418519" y="2348880"/>
            <a:ext cx="6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VELİ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B97CB26-9261-47F3-9F88-52183F4FF68C}"/>
              </a:ext>
            </a:extLst>
          </p:cNvPr>
          <p:cNvSpPr txBox="1"/>
          <p:nvPr/>
        </p:nvSpPr>
        <p:spPr>
          <a:xfrm>
            <a:off x="1388830" y="4100227"/>
            <a:ext cx="114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ÖĞRENCİ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98A2EB4-BBF5-4E2F-A0DB-6B9FA259F552}"/>
              </a:ext>
            </a:extLst>
          </p:cNvPr>
          <p:cNvSpPr txBox="1"/>
          <p:nvPr/>
        </p:nvSpPr>
        <p:spPr>
          <a:xfrm>
            <a:off x="6975930" y="2276872"/>
            <a:ext cx="109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YÖNETİCİ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C45D7C2-61A2-4C6D-BFB9-1ADF55186FD7}"/>
              </a:ext>
            </a:extLst>
          </p:cNvPr>
          <p:cNvSpPr txBox="1"/>
          <p:nvPr/>
        </p:nvSpPr>
        <p:spPr>
          <a:xfrm>
            <a:off x="6767455" y="3879557"/>
            <a:ext cx="135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ÖĞRETMEN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19" y="585654"/>
            <a:ext cx="5620999" cy="96325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7E286735-1CEF-4CFC-A799-EF958C2A6AA1}"/>
              </a:ext>
            </a:extLst>
          </p:cNvPr>
          <p:cNvSpPr txBox="1"/>
          <p:nvPr/>
        </p:nvSpPr>
        <p:spPr>
          <a:xfrm>
            <a:off x="407462" y="1438454"/>
            <a:ext cx="4608328" cy="382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Öğrenci ve veli panelinde;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Devam/Devamsızlık Bilgileri,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Öğrenci Gelişim Raporları,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Ödevler,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Ödev Yoklamaları,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Deneme Sınavları ve KTT Raporları,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Duyurular,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Bildirimler,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Eksik konulara yönelik test oluşturma.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9FA11A8-B57C-4C4D-89C4-FC236A0F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38" y="1592921"/>
            <a:ext cx="3888432" cy="37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200276E4-A25B-4548-B17D-E509AFDF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" y="0"/>
            <a:ext cx="9140143" cy="6858000"/>
          </a:xfrm>
          <a:prstGeom prst="rect">
            <a:avLst/>
          </a:prstGeom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3707904" y="6165304"/>
            <a:ext cx="2276822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eisyayinlari.com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B6656AF-3AD2-4D28-8274-636994A9731C}"/>
              </a:ext>
            </a:extLst>
          </p:cNvPr>
          <p:cNvSpPr txBox="1"/>
          <p:nvPr/>
        </p:nvSpPr>
        <p:spPr>
          <a:xfrm>
            <a:off x="1418519" y="2348880"/>
            <a:ext cx="6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VELİ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B97CB26-9261-47F3-9F88-52183F4FF68C}"/>
              </a:ext>
            </a:extLst>
          </p:cNvPr>
          <p:cNvSpPr txBox="1"/>
          <p:nvPr/>
        </p:nvSpPr>
        <p:spPr>
          <a:xfrm>
            <a:off x="1388830" y="4100227"/>
            <a:ext cx="114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ÖĞRENCİ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98A2EB4-BBF5-4E2F-A0DB-6B9FA259F552}"/>
              </a:ext>
            </a:extLst>
          </p:cNvPr>
          <p:cNvSpPr txBox="1"/>
          <p:nvPr/>
        </p:nvSpPr>
        <p:spPr>
          <a:xfrm>
            <a:off x="6975930" y="2276872"/>
            <a:ext cx="109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YÖNETİCİ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C45D7C2-61A2-4C6D-BFB9-1ADF55186FD7}"/>
              </a:ext>
            </a:extLst>
          </p:cNvPr>
          <p:cNvSpPr txBox="1"/>
          <p:nvPr/>
        </p:nvSpPr>
        <p:spPr>
          <a:xfrm>
            <a:off x="6767455" y="3879557"/>
            <a:ext cx="135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ÖĞRETMEN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1DF76E-A6F5-46B5-AA32-7FD961C17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" t="7387" r="2225" b="6783"/>
          <a:stretch/>
        </p:blipFill>
        <p:spPr>
          <a:xfrm>
            <a:off x="359532" y="836712"/>
            <a:ext cx="842493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C9BAEC-5096-45E4-98AB-52EF474D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D25680-4BB3-4890-B473-B2D005F6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64A9C9-29C5-4B2E-A603-E3575431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" y="0"/>
            <a:ext cx="9140143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8543A0B-9072-4956-A795-D9C3F967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3" y="685394"/>
            <a:ext cx="7422523" cy="46867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Dikdörtgen 6"/>
          <p:cNvSpPr/>
          <p:nvPr/>
        </p:nvSpPr>
        <p:spPr>
          <a:xfrm>
            <a:off x="626966" y="5453506"/>
            <a:ext cx="8049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Performans izlemenin sonunda bulunan genel başarı grafiğinde girmiş olduğunuz sınavlarının genel puan karşılaştırmasını yapar.</a:t>
            </a:r>
          </a:p>
        </p:txBody>
      </p:sp>
    </p:spTree>
    <p:extLst>
      <p:ext uri="{BB962C8B-B14F-4D97-AF65-F5344CB8AC3E}">
        <p14:creationId xmlns:p14="http://schemas.microsoft.com/office/powerpoint/2010/main" val="17346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902FB1-02D6-4AED-B453-F80C2405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9B8E00-AB9D-4851-AE28-3130A271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670D6E7-0593-4438-B9D1-01F61ECAA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" y="0"/>
            <a:ext cx="9140143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78408" y="685800"/>
            <a:ext cx="4124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Öğrenci Soru Havuzu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CFF27E3-752E-4144-B114-D188D652A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6" y="1478106"/>
            <a:ext cx="8830907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C42ABF-F151-4EEB-824B-FF2A6DDE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861F89-AB28-4FC1-9D3B-BBF5DFEA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A7B7C01-C969-481E-AD61-07113DA60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" y="0"/>
            <a:ext cx="9140143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C878ED0-ECA1-4A44-8FB7-002F4E75A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1" b="6580"/>
          <a:stretch/>
        </p:blipFill>
        <p:spPr>
          <a:xfrm>
            <a:off x="0" y="1412775"/>
            <a:ext cx="914400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452588-8DF5-4919-88DA-FC00C380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2984DF-BB57-4109-98A4-31ADE415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1252389-4F56-4586-8D6D-41EA9E5A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1BD51FF-01FE-4C05-85AA-6D4D86171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" y="0"/>
            <a:ext cx="9140143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7BB613F-288C-4D77-81E7-22077DEFF24F}"/>
              </a:ext>
            </a:extLst>
          </p:cNvPr>
          <p:cNvSpPr txBox="1"/>
          <p:nvPr/>
        </p:nvSpPr>
        <p:spPr>
          <a:xfrm>
            <a:off x="323528" y="5486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002060"/>
                </a:solidFill>
              </a:rPr>
              <a:t>Analiz Sistemi –Konu BAŞARI ANALİZİ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0FB7753-278A-46CD-BC93-5475FD9F5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06" y="1209020"/>
            <a:ext cx="6572694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23439" y="529724"/>
            <a:ext cx="9144000" cy="6453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Değerli iş Ortaklarımız;100 Derste TYT Matematik-Geometri50 Derste TYT Türkçe tanıtım videolarımız. Paylaşımlarınızı bekliyor, iyi çalışmalar diliyoruz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515749" y="1776172"/>
            <a:ext cx="324036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9" y="815641"/>
            <a:ext cx="1894997" cy="1878086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1" y="2862127"/>
            <a:ext cx="1261767" cy="1692586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43" y="892198"/>
            <a:ext cx="1537067" cy="164942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8976" r="9426" b="9674"/>
          <a:stretch/>
        </p:blipFill>
        <p:spPr>
          <a:xfrm>
            <a:off x="7510993" y="4941168"/>
            <a:ext cx="1547665" cy="16250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41168"/>
            <a:ext cx="1677408" cy="16149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41168"/>
            <a:ext cx="1615861" cy="1726738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09" y="828742"/>
            <a:ext cx="1417916" cy="18948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18" y="821041"/>
            <a:ext cx="1666810" cy="1666810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2252154" y="-70898"/>
            <a:ext cx="562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REFERANSLARIMIZ / İSTANBUL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"/>
          <a:stretch/>
        </p:blipFill>
        <p:spPr>
          <a:xfrm>
            <a:off x="35496" y="4837485"/>
            <a:ext cx="1807691" cy="190388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76" y="2807185"/>
            <a:ext cx="1457994" cy="175169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12"/>
          <a:srcRect l="15298" t="7303" r="25214" b="27396"/>
          <a:stretch/>
        </p:blipFill>
        <p:spPr>
          <a:xfrm>
            <a:off x="182862" y="725321"/>
            <a:ext cx="1728192" cy="1872208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13"/>
          <a:srcRect l="8303"/>
          <a:stretch/>
        </p:blipFill>
        <p:spPr>
          <a:xfrm>
            <a:off x="3906911" y="2929169"/>
            <a:ext cx="1816879" cy="155850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0108" y="4837485"/>
            <a:ext cx="1725904" cy="157796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9109" y="2780928"/>
            <a:ext cx="1904311" cy="191531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56" y="296865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3980</TotalTime>
  <Words>229</Words>
  <Application>Microsoft Office PowerPoint</Application>
  <PresentationFormat>Ekran Gösterisi (4:3)</PresentationFormat>
  <Paragraphs>46</Paragraphs>
  <Slides>15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Impact</vt:lpstr>
      <vt:lpstr>Times New Roman</vt:lpstr>
      <vt:lpstr>NewsPrint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bilgiyolu</dc:creator>
  <cp:lastModifiedBy>DELL</cp:lastModifiedBy>
  <cp:revision>120</cp:revision>
  <dcterms:created xsi:type="dcterms:W3CDTF">2019-01-05T07:05:20Z</dcterms:created>
  <dcterms:modified xsi:type="dcterms:W3CDTF">2024-08-26T12:02:26Z</dcterms:modified>
</cp:coreProperties>
</file>